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1" r:id="rId4"/>
    <p:sldId id="282" r:id="rId5"/>
    <p:sldId id="283" r:id="rId6"/>
    <p:sldId id="284" r:id="rId7"/>
    <p:sldId id="259" r:id="rId8"/>
    <p:sldId id="286" r:id="rId9"/>
    <p:sldId id="287" r:id="rId10"/>
    <p:sldId id="285" r:id="rId11"/>
    <p:sldId id="261" r:id="rId12"/>
    <p:sldId id="262" r:id="rId13"/>
    <p:sldId id="268" r:id="rId14"/>
    <p:sldId id="263" r:id="rId15"/>
    <p:sldId id="270" r:id="rId16"/>
    <p:sldId id="264" r:id="rId17"/>
    <p:sldId id="266" r:id="rId18"/>
    <p:sldId id="272" r:id="rId19"/>
    <p:sldId id="273" r:id="rId20"/>
    <p:sldId id="271" r:id="rId21"/>
    <p:sldId id="267" r:id="rId22"/>
    <p:sldId id="274" r:id="rId23"/>
    <p:sldId id="275" r:id="rId24"/>
    <p:sldId id="276" r:id="rId25"/>
    <p:sldId id="269" r:id="rId26"/>
    <p:sldId id="278" r:id="rId27"/>
    <p:sldId id="294" r:id="rId28"/>
    <p:sldId id="280" r:id="rId29"/>
    <p:sldId id="296" r:id="rId30"/>
    <p:sldId id="297" r:id="rId31"/>
    <p:sldId id="295" r:id="rId32"/>
    <p:sldId id="298" r:id="rId33"/>
    <p:sldId id="299" r:id="rId34"/>
    <p:sldId id="292" r:id="rId35"/>
    <p:sldId id="300" r:id="rId36"/>
    <p:sldId id="301" r:id="rId37"/>
    <p:sldId id="302" r:id="rId38"/>
    <p:sldId id="291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0"/>
    <p:restoredTop sz="94624"/>
  </p:normalViewPr>
  <p:slideViewPr>
    <p:cSldViewPr snapToGrid="0" snapToObjects="1">
      <p:cViewPr>
        <p:scale>
          <a:sx n="69" d="100"/>
          <a:sy n="69" d="100"/>
        </p:scale>
        <p:origin x="49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404DD-580D-454F-B47B-7FE228E728DA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8BB29-2B13-9B4B-9809-3DDAA644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9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Attendance, </a:t>
            </a:r>
          </a:p>
          <a:p>
            <a:r>
              <a:rPr lang="en-US" dirty="0" smtClean="0"/>
              <a:t>Team</a:t>
            </a:r>
            <a:r>
              <a:rPr lang="en-US" baseline="0" dirty="0" smtClean="0"/>
              <a:t> Membership</a:t>
            </a:r>
          </a:p>
          <a:p>
            <a:r>
              <a:rPr lang="en-US" baseline="0" dirty="0" err="1" smtClean="0"/>
              <a:t>iMechE</a:t>
            </a:r>
            <a:r>
              <a:rPr lang="en-US" baseline="0" dirty="0" smtClean="0"/>
              <a:t> Membership</a:t>
            </a:r>
          </a:p>
          <a:p>
            <a:r>
              <a:rPr lang="en-US" baseline="0" dirty="0" smtClean="0"/>
              <a:t>Take notes</a:t>
            </a:r>
          </a:p>
          <a:p>
            <a:r>
              <a:rPr lang="en-US" baseline="0" dirty="0" smtClean="0"/>
              <a:t>Inspiration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B29-2B13-9B4B-9809-3DDAA644EA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B29-2B13-9B4B-9809-3DDAA644EA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8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B29-2B13-9B4B-9809-3DDAA644EA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2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0B__G5X2LaS9OUFNaMU5TaGJpRlU" TargetMode="Externa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ssoftware.salford.ac.uk/Account/Index?ReturnUrl=%2f" TargetMode="Externa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meche.org/events/formula-student" TargetMode="Externa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11/relationships/webextension" Target="../webextensions/webextension2.xml"/><Relationship Id="rId3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3.xml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lfordracing.com/" TargetMode="Externa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hyperlink" Target="http://www.twitter.com/SalfordRaci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acebook.com/salfordracing" TargetMode="Externa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2888"/>
            <a:ext cx="8676222" cy="3567113"/>
          </a:xfrm>
        </p:spPr>
        <p:txBody>
          <a:bodyPr/>
          <a:lstStyle/>
          <a:p>
            <a:r>
              <a:rPr lang="en-US" dirty="0" smtClean="0"/>
              <a:t>Salford Racing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Engineering team meeting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252913"/>
            <a:ext cx="8676222" cy="1905000"/>
          </a:xfrm>
        </p:spPr>
        <p:txBody>
          <a:bodyPr/>
          <a:lstStyle/>
          <a:p>
            <a:r>
              <a:rPr lang="en-US" dirty="0" smtClean="0"/>
              <a:t>Wednesday 18</a:t>
            </a:r>
            <a:r>
              <a:rPr lang="en-US" baseline="30000" dirty="0" smtClean="0"/>
              <a:t>th</a:t>
            </a:r>
            <a:r>
              <a:rPr lang="en-US" dirty="0" smtClean="0"/>
              <a:t> October</a:t>
            </a:r>
          </a:p>
          <a:p>
            <a:endParaRPr lang="en-US" dirty="0" smtClean="0"/>
          </a:p>
          <a:p>
            <a:r>
              <a:rPr lang="en-US" dirty="0" smtClean="0"/>
              <a:t>Henry Fielding -  Engineering 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70961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Google Drive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68" y="2082800"/>
            <a:ext cx="2986088" cy="29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49529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MATLAB and Simulink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25" y="1000368"/>
            <a:ext cx="5834201" cy="58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49529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err="1" smtClean="0"/>
              <a:t>Solidworks</a:t>
            </a:r>
            <a:endParaRPr lang="en-US" sz="4000" b="1" u="sng" dirty="0" smtClean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12" y="995362"/>
            <a:ext cx="5859463" cy="43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run-through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522" y="1563053"/>
            <a:ext cx="10907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here because of Formula Student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Design, Build, Race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Compete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Win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Started in America in 1980 - FSAE </a:t>
            </a:r>
            <a:r>
              <a:rPr lang="mr-IN" dirty="0" smtClean="0"/>
              <a:t>–</a:t>
            </a:r>
            <a:r>
              <a:rPr lang="en-US" dirty="0" smtClean="0"/>
              <a:t> Formula Society of Automotive Engineers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Formula Student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iMechE</a:t>
            </a:r>
            <a:endParaRPr lang="en-US" dirty="0" smtClean="0"/>
          </a:p>
          <a:p>
            <a:pPr marL="12700" lvl="5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592" y="2736402"/>
            <a:ext cx="1571643" cy="1207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567" y="4911593"/>
            <a:ext cx="1941691" cy="6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run-through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554" y="948690"/>
            <a:ext cx="109077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5"/>
            <a:endParaRPr lang="en-US" dirty="0" smtClean="0"/>
          </a:p>
          <a:p>
            <a:pPr marL="12700" lvl="5"/>
            <a:r>
              <a:rPr lang="en-US" b="1" u="sng" dirty="0" smtClean="0"/>
              <a:t>Class 1</a:t>
            </a:r>
          </a:p>
          <a:p>
            <a:pPr marL="12700" lvl="5"/>
            <a:endParaRPr lang="en-US" dirty="0" smtClean="0"/>
          </a:p>
          <a:p>
            <a:pPr marL="12700" lvl="5"/>
            <a:r>
              <a:rPr lang="en-US" dirty="0" smtClean="0"/>
              <a:t>This </a:t>
            </a:r>
            <a:r>
              <a:rPr lang="en-US" dirty="0"/>
              <a:t>is a concept class for teams who only have a project and plan for a Class 1 car. </a:t>
            </a:r>
            <a:endParaRPr lang="en-US" dirty="0" smtClean="0"/>
          </a:p>
          <a:p>
            <a:pPr marL="12700" lvl="5"/>
            <a:endParaRPr lang="en-US" dirty="0"/>
          </a:p>
          <a:p>
            <a:pPr marL="12700" lvl="5"/>
            <a:r>
              <a:rPr lang="en-US" dirty="0" smtClean="0"/>
              <a:t>It </a:t>
            </a:r>
            <a:r>
              <a:rPr lang="en-US" dirty="0"/>
              <a:t>can include any parts or work that has been completed in the project so far but this is not necessary. Teams are judged on business presentation, cost and design. </a:t>
            </a:r>
            <a:endParaRPr lang="en-US" dirty="0" smtClean="0"/>
          </a:p>
          <a:p>
            <a:pPr marL="12700" lvl="5"/>
            <a:endParaRPr lang="en-US" dirty="0"/>
          </a:p>
          <a:p>
            <a:pPr marL="12700" lvl="5"/>
            <a:endParaRPr lang="en-US" b="1" u="sng" dirty="0" smtClean="0"/>
          </a:p>
          <a:p>
            <a:pPr marL="12700" lvl="5"/>
            <a:endParaRPr lang="en-US" b="1" u="sng" dirty="0"/>
          </a:p>
          <a:p>
            <a:pPr marL="12700" lvl="5"/>
            <a:endParaRPr lang="en-US" b="1" u="sng" dirty="0" smtClean="0"/>
          </a:p>
          <a:p>
            <a:pPr marL="12700" lvl="5"/>
            <a:endParaRPr lang="en-US" b="1" u="sng" dirty="0"/>
          </a:p>
          <a:p>
            <a:pPr marL="12700" lvl="5"/>
            <a:r>
              <a:rPr lang="en-US" b="1" u="sng" dirty="0" smtClean="0"/>
              <a:t>Class 2</a:t>
            </a:r>
          </a:p>
          <a:p>
            <a:pPr marL="12700" lvl="5"/>
            <a:endParaRPr lang="en-US" dirty="0" smtClean="0"/>
          </a:p>
          <a:p>
            <a:pPr marL="12700" lvl="5"/>
            <a:r>
              <a:rPr lang="en-US" dirty="0" smtClean="0"/>
              <a:t>This </a:t>
            </a:r>
            <a:r>
              <a:rPr lang="en-US" dirty="0"/>
              <a:t>is the main event, where teams compete with the cars they have designed and built. </a:t>
            </a:r>
            <a:endParaRPr lang="en-US" dirty="0" smtClean="0"/>
          </a:p>
          <a:p>
            <a:pPr marL="12700" lvl="5"/>
            <a:endParaRPr lang="en-US" dirty="0" smtClean="0"/>
          </a:p>
          <a:p>
            <a:pPr marL="12700" lvl="5"/>
            <a:r>
              <a:rPr lang="en-US" dirty="0" smtClean="0"/>
              <a:t>Teams </a:t>
            </a:r>
            <a:r>
              <a:rPr lang="en-US" dirty="0"/>
              <a:t>are judged across 6 categories and must pass a rigorous inspection by judges before being allowed to compete for the dynamic events. There are usually 100-120 teams in this class.</a:t>
            </a:r>
            <a:endParaRPr lang="en-US" dirty="0" smtClean="0"/>
          </a:p>
          <a:p>
            <a:pPr marL="2571750" lvl="5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554" y="948690"/>
            <a:ext cx="1090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dirty="0" smtClean="0"/>
              <a:t>Rules originate From FSAE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0" y="1574800"/>
            <a:ext cx="9664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3" y="1432975"/>
            <a:ext cx="7954962" cy="48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703" y="561611"/>
            <a:ext cx="113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78" y="1023276"/>
            <a:ext cx="8357465" cy="561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703" y="605341"/>
            <a:ext cx="113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Combustion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86" y="1251672"/>
            <a:ext cx="8180572" cy="52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76412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</a:t>
            </a:r>
            <a:r>
              <a:rPr lang="mr-IN" sz="4000" b="1" u="sng" dirty="0" smtClean="0"/>
              <a:t>–</a:t>
            </a:r>
            <a:r>
              <a:rPr lang="en-US" sz="4000" b="1" u="sng" dirty="0" smtClean="0"/>
              <a:t> Static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654" y="957959"/>
            <a:ext cx="100594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Engineering</a:t>
            </a:r>
            <a:endParaRPr lang="en-US" sz="2000" b="1" u="sng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Engineering </a:t>
            </a:r>
            <a:r>
              <a:rPr lang="en-US" dirty="0"/>
              <a:t>Design (150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Technical Inspection </a:t>
            </a:r>
            <a:r>
              <a:rPr lang="en-US" dirty="0" smtClean="0"/>
              <a:t>(Scrutineering): </a:t>
            </a:r>
            <a:r>
              <a:rPr lang="en-US" dirty="0"/>
              <a:t>Safety, Chassis, Noise, Tilt, Brake, and </a:t>
            </a:r>
            <a:r>
              <a:rPr lang="en-US" dirty="0" smtClean="0"/>
              <a:t>Tech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sz="2000" b="1" u="sng" dirty="0" smtClean="0"/>
          </a:p>
          <a:p>
            <a:endParaRPr lang="en-US" sz="2000" b="1" u="sng" dirty="0"/>
          </a:p>
          <a:p>
            <a:endParaRPr lang="en-US" sz="2000" b="1" u="sng" dirty="0" smtClean="0"/>
          </a:p>
          <a:p>
            <a:endParaRPr lang="en-US" sz="2000" b="1" u="sng" dirty="0"/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endParaRPr lang="en-US" sz="2000" b="1" u="sng" dirty="0"/>
          </a:p>
          <a:p>
            <a:r>
              <a:rPr lang="en-US" sz="2000" b="1" u="sng" dirty="0" smtClean="0"/>
              <a:t>Business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Cost </a:t>
            </a:r>
            <a:r>
              <a:rPr lang="en-US" dirty="0"/>
              <a:t>&amp; Sustainability Analysis (100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Business </a:t>
            </a:r>
            <a:r>
              <a:rPr lang="en-US" dirty="0"/>
              <a:t>Presentation (75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2042" b="9893"/>
          <a:stretch/>
        </p:blipFill>
        <p:spPr>
          <a:xfrm>
            <a:off x="836611" y="2460673"/>
            <a:ext cx="2847469" cy="2478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4515" r="12354" b="29033"/>
          <a:stretch/>
        </p:blipFill>
        <p:spPr>
          <a:xfrm>
            <a:off x="4219373" y="2460673"/>
            <a:ext cx="3298274" cy="2478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941" y="2460673"/>
            <a:ext cx="3299270" cy="24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98107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8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</a:t>
            </a:r>
            <a:r>
              <a:rPr lang="mr-IN" sz="4000" b="1" u="sng" dirty="0" smtClean="0"/>
              <a:t>–</a:t>
            </a:r>
            <a:r>
              <a:rPr lang="en-US" sz="4000" b="1" u="sng" dirty="0" smtClean="0"/>
              <a:t> Dynamic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654" y="957959"/>
            <a:ext cx="1005942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Engineering</a:t>
            </a:r>
            <a:endParaRPr lang="en-US" sz="2000" b="1" u="sng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Skidpad</a:t>
            </a:r>
            <a:r>
              <a:rPr lang="en-US" dirty="0"/>
              <a:t> (Figure of 8) (50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</a:t>
            </a:r>
            <a:r>
              <a:rPr lang="en-US" dirty="0"/>
              <a:t> km Autocross/Sprint (150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75m </a:t>
            </a:r>
            <a:r>
              <a:rPr lang="en-US" dirty="0"/>
              <a:t>acceleration (75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22</a:t>
            </a:r>
            <a:r>
              <a:rPr lang="en-US" dirty="0"/>
              <a:t> km endurance (300 points) and fuel economy (100 points)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3" y="3698282"/>
            <a:ext cx="4612968" cy="2594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5698" b="13012"/>
          <a:stretch/>
        </p:blipFill>
        <p:spPr>
          <a:xfrm>
            <a:off x="776585" y="3698282"/>
            <a:ext cx="4856783" cy="25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Formula Student </a:t>
            </a:r>
            <a:r>
              <a:rPr lang="mr-IN" sz="4000" b="1" u="sng" dirty="0" smtClean="0"/>
              <a:t>–</a:t>
            </a:r>
            <a:r>
              <a:rPr lang="en-US" sz="4000" b="1" u="sng" dirty="0" smtClean="0"/>
              <a:t> 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1" y="1274302"/>
            <a:ext cx="11176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Competitor Cars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493"/>
            <a:ext cx="6843251" cy="301103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19151"/>
              </p:ext>
            </p:extLst>
          </p:nvPr>
        </p:nvGraphicFramePr>
        <p:xfrm>
          <a:off x="6990735" y="766001"/>
          <a:ext cx="4911213" cy="6085078"/>
        </p:xfrm>
        <a:graphic>
          <a:graphicData uri="http://schemas.openxmlformats.org/drawingml/2006/table">
            <a:tbl>
              <a:tblPr/>
              <a:tblGrid>
                <a:gridCol w="1464213"/>
                <a:gridCol w="3447000"/>
              </a:tblGrid>
              <a:tr h="362798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Body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Aluminium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monocoque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/ rear spaceframe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Brakes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Custom 188mm steel discs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996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Calipers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Front - Brembo P2-34, Rear - AP Racing CP4226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629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Suspension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Front push rod Fox Van RC dampers with Coil Springs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9943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Rear push rod Fox Van RC dampers with Fox Float heave spring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Tyres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Avon A92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Wheels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 piece, Keizer rims and centres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 Name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Triumph 675 Street Triple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9943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 type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DOHC fluid cooled three cylinder four-stoke, running on E85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 Capacity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675 cc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Bore &amp; Stroke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 x 52 (mm)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Compression Ratio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12.9 : 1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Inlet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Laser sintered plenum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Injection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Keihin KN6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9943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Exhaust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Student designed twin mufflers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mixed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absorbative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reactive noise reduction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Drive Train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Drexler differential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Final Drive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3.8:1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Length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s-CZ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2835mm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Width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1368mm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Height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s-CZ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1175 mm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Wheelbase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1560 mm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50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Track</a:t>
                      </a:r>
                    </a:p>
                  </a:txBody>
                  <a:tcPr marL="27167" marR="27167" marT="13583" marB="1358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1190 / 1120 mm</a:t>
                      </a:r>
                    </a:p>
                  </a:txBody>
                  <a:tcPr marL="27167" marR="27167" marT="13583" marB="13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66" y="1198510"/>
            <a:ext cx="5337892" cy="9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034736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5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Key Points for Design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8335" y="1586204"/>
            <a:ext cx="87334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Simplicity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Reliability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Rule Compliance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Engineering Team Structure</a:t>
            </a:r>
            <a:endParaRPr lang="en-US" sz="4000" b="1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9" t="6207" r="2938" b="9610"/>
          <a:stretch/>
        </p:blipFill>
        <p:spPr>
          <a:xfrm>
            <a:off x="382227" y="1399593"/>
            <a:ext cx="11424367" cy="45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Teams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0654" y="1530017"/>
            <a:ext cx="2335797" cy="32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604812" y="2522375"/>
            <a:ext cx="2335797" cy="32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948368" y="1306285"/>
            <a:ext cx="2335797" cy="32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291924" y="2186473"/>
            <a:ext cx="2335797" cy="32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643239" y="1458482"/>
            <a:ext cx="2335797" cy="32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491" y="1741044"/>
            <a:ext cx="1866122" cy="298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Powertrain</a:t>
            </a:r>
          </a:p>
          <a:p>
            <a:pPr algn="ctr"/>
            <a:endParaRPr lang="en-US" b="1" u="sng" dirty="0"/>
          </a:p>
          <a:p>
            <a:pPr algn="ctr"/>
            <a:r>
              <a:rPr lang="en-US" sz="1600" dirty="0" smtClean="0"/>
              <a:t>Hamza Iqbal</a:t>
            </a:r>
          </a:p>
          <a:p>
            <a:pPr algn="ctr"/>
            <a:r>
              <a:rPr lang="en-US" sz="1600" dirty="0" smtClean="0"/>
              <a:t>Ben </a:t>
            </a:r>
            <a:r>
              <a:rPr lang="en-US" sz="1600" dirty="0" err="1" smtClean="0"/>
              <a:t>Beckert</a:t>
            </a:r>
            <a:endParaRPr lang="en-US" sz="1600" dirty="0" smtClean="0"/>
          </a:p>
          <a:p>
            <a:pPr algn="ctr"/>
            <a:r>
              <a:rPr lang="en-US" sz="1600" dirty="0" smtClean="0"/>
              <a:t>Ahmed </a:t>
            </a:r>
            <a:r>
              <a:rPr lang="en-US" sz="1600" dirty="0" err="1" smtClean="0"/>
              <a:t>Rehmet</a:t>
            </a:r>
            <a:endParaRPr lang="en-US" sz="1600" dirty="0" smtClean="0"/>
          </a:p>
          <a:p>
            <a:pPr algn="ctr"/>
            <a:r>
              <a:rPr lang="en-US" sz="1600" dirty="0" smtClean="0"/>
              <a:t>Hamza </a:t>
            </a:r>
            <a:r>
              <a:rPr lang="en-US" sz="1600" dirty="0" err="1" smtClean="0"/>
              <a:t>Javaid</a:t>
            </a:r>
            <a:endParaRPr lang="en-US" sz="1600" dirty="0" smtClean="0"/>
          </a:p>
          <a:p>
            <a:pPr algn="ctr"/>
            <a:r>
              <a:rPr lang="en-US" sz="1600" dirty="0" err="1" smtClean="0"/>
              <a:t>Jac</a:t>
            </a:r>
            <a:r>
              <a:rPr lang="en-US" sz="1600" dirty="0" smtClean="0"/>
              <a:t> </a:t>
            </a:r>
            <a:r>
              <a:rPr lang="en-US" sz="1600" dirty="0" err="1" smtClean="0"/>
              <a:t>Nelligan</a:t>
            </a:r>
            <a:endParaRPr lang="en-US" sz="1600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2835770" y="2733402"/>
            <a:ext cx="186612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Chassis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59928" y="1530017"/>
            <a:ext cx="191498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Aerodynamics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Guillaume Dorland</a:t>
            </a:r>
          </a:p>
          <a:p>
            <a:pPr algn="ctr"/>
            <a:endParaRPr lang="en-US" sz="1600" dirty="0"/>
          </a:p>
          <a:p>
            <a:pPr algn="ctr"/>
            <a:endParaRPr lang="en-US" sz="1600" b="1" u="sng" dirty="0" smtClean="0"/>
          </a:p>
          <a:p>
            <a:pPr algn="ctr"/>
            <a:endParaRPr lang="en-US" sz="1600" b="1" u="sng" dirty="0"/>
          </a:p>
          <a:p>
            <a:pPr algn="ctr"/>
            <a:endParaRPr lang="en-US" sz="1600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7530641" y="2397500"/>
            <a:ext cx="1866122" cy="2769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Dynamics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Ryan Owen</a:t>
            </a:r>
          </a:p>
          <a:p>
            <a:pPr algn="ctr"/>
            <a:r>
              <a:rPr lang="en-US" sz="1600" dirty="0" smtClean="0"/>
              <a:t>Alex Miller</a:t>
            </a:r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9895902" y="1669509"/>
            <a:ext cx="1859935" cy="2769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Suspension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James Johnson</a:t>
            </a:r>
          </a:p>
          <a:p>
            <a:pPr algn="ctr"/>
            <a:r>
              <a:rPr lang="en-US" sz="1600" dirty="0" err="1" smtClean="0"/>
              <a:t>Sohaib</a:t>
            </a:r>
            <a:r>
              <a:rPr lang="en-US" sz="1600" dirty="0" smtClean="0"/>
              <a:t> Hussain</a:t>
            </a:r>
            <a:endParaRPr lang="en-US" sz="1600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601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03" y="0"/>
            <a:ext cx="796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1102" y="951722"/>
            <a:ext cx="1051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Rebrand</a:t>
            </a:r>
          </a:p>
          <a:p>
            <a:r>
              <a:rPr lang="en-US" sz="2800" dirty="0"/>
              <a:t>Social Media</a:t>
            </a:r>
          </a:p>
          <a:p>
            <a:r>
              <a:rPr lang="en-US" sz="2800" dirty="0"/>
              <a:t>Google Drive</a:t>
            </a:r>
          </a:p>
          <a:p>
            <a:r>
              <a:rPr lang="en-US" sz="2800" dirty="0"/>
              <a:t>Available Software</a:t>
            </a:r>
          </a:p>
          <a:p>
            <a:r>
              <a:rPr lang="en-US" sz="2800" dirty="0"/>
              <a:t>Formula </a:t>
            </a:r>
            <a:r>
              <a:rPr lang="en-US" sz="2800" dirty="0" smtClean="0"/>
              <a:t>Student</a:t>
            </a:r>
          </a:p>
          <a:p>
            <a:r>
              <a:rPr lang="en-US" sz="2800" dirty="0" smtClean="0"/>
              <a:t>Rules</a:t>
            </a:r>
          </a:p>
          <a:p>
            <a:r>
              <a:rPr lang="en-US" sz="2800" dirty="0" smtClean="0"/>
              <a:t>Winning Car</a:t>
            </a:r>
          </a:p>
          <a:p>
            <a:r>
              <a:rPr lang="en-US" sz="2800" dirty="0" smtClean="0"/>
              <a:t>Design Key Points</a:t>
            </a:r>
          </a:p>
          <a:p>
            <a:r>
              <a:rPr lang="en-US" sz="2800" dirty="0" smtClean="0"/>
              <a:t>Team Structure</a:t>
            </a:r>
          </a:p>
          <a:p>
            <a:r>
              <a:rPr lang="en-US" sz="2800" dirty="0" smtClean="0"/>
              <a:t>Team Roles</a:t>
            </a:r>
          </a:p>
          <a:p>
            <a:r>
              <a:rPr lang="en-US" sz="2800" dirty="0" smtClean="0"/>
              <a:t>Team Attitude and final remarks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257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36" y="0"/>
            <a:ext cx="8589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488" b="4051"/>
          <a:stretch/>
        </p:blipFill>
        <p:spPr>
          <a:xfrm>
            <a:off x="2100649" y="138093"/>
            <a:ext cx="8237337" cy="66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0" y="0"/>
            <a:ext cx="835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6611" y="1258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Engineering Team Structure</a:t>
            </a:r>
            <a:endParaRPr lang="en-US" sz="4000" b="1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9" t="6207" r="2938" b="9610"/>
          <a:stretch/>
        </p:blipFill>
        <p:spPr>
          <a:xfrm>
            <a:off x="382227" y="1399593"/>
            <a:ext cx="11424367" cy="45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99" y="139700"/>
            <a:ext cx="7224118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68" y="0"/>
            <a:ext cx="7665011" cy="67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24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1137"/>
            <a:ext cx="7675984" cy="67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9" y="0"/>
            <a:ext cx="728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4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9959"/>
            <a:ext cx="8500650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0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012" y="3417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Overall Remarks - Attitude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1498600"/>
            <a:ext cx="934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Enormous amount of effort and support needed to meet goal.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Increased pace of work required.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Get yourself inspired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Attitude of Enthusiasm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Don’t wait around to be told to do something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Ask questions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Put forward ideas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Can I do more?</a:t>
            </a:r>
            <a:endParaRPr lang="en-US" dirty="0"/>
          </a:p>
          <a:p>
            <a:pPr marL="0" lvl="1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53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95" y="0"/>
            <a:ext cx="9794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012" y="34175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Overall Remarks - Attitude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6500" y="1574800"/>
            <a:ext cx="934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charset="0"/>
              <a:buChar char="•"/>
            </a:pPr>
            <a:r>
              <a:rPr lang="en-US" dirty="0"/>
              <a:t>No Place in this society for someone that is Lazy</a:t>
            </a:r>
          </a:p>
          <a:p>
            <a:pPr marL="0" lvl="1">
              <a:buFont typeface="Arial" charset="0"/>
              <a:buChar char="•"/>
            </a:pPr>
            <a:endParaRPr lang="en-US" dirty="0" smtClean="0"/>
          </a:p>
          <a:p>
            <a:pPr marL="0" lvl="1">
              <a:buFont typeface="Arial" charset="0"/>
              <a:buChar char="•"/>
            </a:pPr>
            <a:endParaRPr lang="en-US" dirty="0" smtClean="0"/>
          </a:p>
          <a:p>
            <a:pPr marL="0" lvl="1">
              <a:buFont typeface="Arial" charset="0"/>
              <a:buChar char="•"/>
            </a:pPr>
            <a:r>
              <a:rPr lang="en-US" dirty="0" smtClean="0"/>
              <a:t>Management </a:t>
            </a:r>
            <a:r>
              <a:rPr lang="en-US" dirty="0"/>
              <a:t>is always </a:t>
            </a:r>
            <a:r>
              <a:rPr lang="en-US" dirty="0" smtClean="0"/>
              <a:t>watching</a:t>
            </a:r>
          </a:p>
          <a:p>
            <a:pPr marL="0" lvl="1">
              <a:buFont typeface="Arial" charset="0"/>
              <a:buChar char="•"/>
            </a:pPr>
            <a:endParaRPr lang="en-US" dirty="0"/>
          </a:p>
          <a:p>
            <a:pPr marL="0" lvl="1">
              <a:buFont typeface="Arial" charset="0"/>
              <a:buChar char="•"/>
            </a:pPr>
            <a:endParaRPr lang="en-US" dirty="0"/>
          </a:p>
          <a:p>
            <a:pPr marL="0" lvl="1">
              <a:buFont typeface="Arial" charset="0"/>
              <a:buChar char="•"/>
            </a:pPr>
            <a:r>
              <a:rPr lang="en-US" dirty="0" smtClean="0"/>
              <a:t>Attend meetings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700" y="27559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9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85750"/>
            <a:ext cx="10020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" y="3731479"/>
            <a:ext cx="11277600" cy="2010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" y="895626"/>
            <a:ext cx="10058400" cy="21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49529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Website Running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43" y="3128963"/>
            <a:ext cx="6491537" cy="11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70961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Twitter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18" y="2081608"/>
            <a:ext cx="4370388" cy="3277791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18" y="2119708"/>
            <a:ext cx="4370388" cy="32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12" y="70961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Facebook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12" y="106355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0B4DE888-2561-784A-BF5F-05E4A90BEDA4}">
  <we:reference id="wa104221182" version="3.3.0.0" store="en-US" storeType="OMEX"/>
  <we:alternateReferences>
    <we:reference id="WA104221182" version="3.3.0.0" store="WA104221182" storeType="OMEX"/>
  </we:alternateReferences>
  <we:properties>
    <we:property name="slideId" value="257"/>
    <we:property name="vid" value="&quot;&lt;iframe width=\&quot;560\&quot; height=\&quot;315\&quot; src=\&quot;https://www.youtube.com/embed/HGNPBTWrKOo?rel=0&amp;amp;showinfo=0\&quot; frameborder=\&quot;0\&quot; allowfullscreen&gt;&lt;/iframe&gt;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6693DF8-B79D-0B4B-92CA-2CA27F79D77F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&lt;iframe width=\&quot;560\&quot; height=\&quot;315\&quot; src=\&quot;https://www.youtube.com/embed/6zq8sk6cXiA?rel=0&amp;amp;showinfo=0\&quot; frameborder=\&quot;0\&quot; allowfullscreen&gt;&lt;/iframe&gt;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43C3B14-326B-AB41-8C2E-CA9361DB160A}">
  <we:reference id="wa104221182" version="3.3.0.0" store="en-US" storeType="OMEX"/>
  <we:alternateReferences>
    <we:reference id="wa104221182" version="3.3.0.0" store="wa104221182" storeType="OMEX"/>
  </we:alternateReferences>
  <we:properties>
    <we:property name="vid" value="&quot;&lt;iframe width=\&quot;560\&quot; height=\&quot;315\&quot; src=\&quot;https://www.youtube.com/embed/ArfsyDGPjWM?rel=0&amp;amp;showinfo=0\&quot; frameborder=\&quot;0\&quot; allowfullscreen&gt;&lt;/iframe&gt;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519</Words>
  <Application>Microsoft Macintosh PowerPoint</Application>
  <PresentationFormat>Widescreen</PresentationFormat>
  <Paragraphs>217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Century Gothic</vt:lpstr>
      <vt:lpstr>Mangal</vt:lpstr>
      <vt:lpstr>Arial</vt:lpstr>
      <vt:lpstr>Mesh</vt:lpstr>
      <vt:lpstr>Salford Racing  Engineering team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Salford Racing  Engineering team meeting</dc:title>
  <dc:creator>Fielding, Henry (UG)</dc:creator>
  <cp:lastModifiedBy>Fielding, Henry (UG)</cp:lastModifiedBy>
  <cp:revision>27</cp:revision>
  <dcterms:created xsi:type="dcterms:W3CDTF">2017-10-14T22:04:32Z</dcterms:created>
  <dcterms:modified xsi:type="dcterms:W3CDTF">2017-10-18T01:15:10Z</dcterms:modified>
</cp:coreProperties>
</file>